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94" r:id="rId2"/>
    <p:sldId id="295" r:id="rId3"/>
    <p:sldId id="363" r:id="rId4"/>
    <p:sldId id="371" r:id="rId5"/>
    <p:sldId id="367" r:id="rId6"/>
    <p:sldId id="293" r:id="rId7"/>
    <p:sldId id="1041" r:id="rId8"/>
    <p:sldId id="1042" r:id="rId9"/>
    <p:sldId id="1043" r:id="rId10"/>
    <p:sldId id="1044" r:id="rId11"/>
    <p:sldId id="1045" r:id="rId12"/>
    <p:sldId id="1046" r:id="rId13"/>
    <p:sldId id="1047" r:id="rId14"/>
    <p:sldId id="1048" r:id="rId15"/>
    <p:sldId id="1049" r:id="rId16"/>
    <p:sldId id="1050" r:id="rId17"/>
    <p:sldId id="1051" r:id="rId18"/>
    <p:sldId id="1052" r:id="rId19"/>
    <p:sldId id="1053" r:id="rId20"/>
    <p:sldId id="1054" r:id="rId21"/>
    <p:sldId id="1055" r:id="rId22"/>
    <p:sldId id="1056" r:id="rId23"/>
    <p:sldId id="1057" r:id="rId24"/>
    <p:sldId id="1058" r:id="rId25"/>
    <p:sldId id="1059" r:id="rId26"/>
    <p:sldId id="1060" r:id="rId27"/>
    <p:sldId id="1061" r:id="rId28"/>
    <p:sldId id="1062" r:id="rId29"/>
    <p:sldId id="357" r:id="rId30"/>
    <p:sldId id="1080" r:id="rId31"/>
    <p:sldId id="1081" r:id="rId32"/>
    <p:sldId id="1082" r:id="rId33"/>
    <p:sldId id="1083" r:id="rId34"/>
    <p:sldId id="1084" r:id="rId35"/>
    <p:sldId id="1085" r:id="rId36"/>
    <p:sldId id="1086" r:id="rId37"/>
    <p:sldId id="1087" r:id="rId38"/>
    <p:sldId id="1088" r:id="rId39"/>
    <p:sldId id="1089" r:id="rId40"/>
    <p:sldId id="1090" r:id="rId41"/>
    <p:sldId id="1091" r:id="rId42"/>
    <p:sldId id="1040" r:id="rId43"/>
    <p:sldId id="1063" r:id="rId44"/>
    <p:sldId id="1064" r:id="rId45"/>
    <p:sldId id="1065" r:id="rId46"/>
    <p:sldId id="1066" r:id="rId47"/>
    <p:sldId id="1067" r:id="rId48"/>
    <p:sldId id="1068" r:id="rId49"/>
    <p:sldId id="1069" r:id="rId50"/>
    <p:sldId id="1070" r:id="rId51"/>
    <p:sldId id="1071" r:id="rId52"/>
    <p:sldId id="1072" r:id="rId53"/>
    <p:sldId id="1073" r:id="rId54"/>
    <p:sldId id="1074" r:id="rId55"/>
    <p:sldId id="1075" r:id="rId56"/>
    <p:sldId id="1076" r:id="rId57"/>
    <p:sldId id="1077" r:id="rId58"/>
    <p:sldId id="1078" r:id="rId59"/>
    <p:sldId id="1079" r:id="rId60"/>
    <p:sldId id="896" r:id="rId61"/>
    <p:sldId id="1092" r:id="rId62"/>
    <p:sldId id="1093" r:id="rId63"/>
    <p:sldId id="1094" r:id="rId64"/>
    <p:sldId id="1095" r:id="rId65"/>
    <p:sldId id="1096" r:id="rId66"/>
    <p:sldId id="1097" r:id="rId67"/>
    <p:sldId id="1098" r:id="rId68"/>
    <p:sldId id="1099" r:id="rId69"/>
    <p:sldId id="1100" r:id="rId70"/>
    <p:sldId id="1101" r:id="rId71"/>
    <p:sldId id="1102" r:id="rId72"/>
    <p:sldId id="1103" r:id="rId73"/>
    <p:sldId id="1104" r:id="rId74"/>
    <p:sldId id="1105" r:id="rId75"/>
    <p:sldId id="1106" r:id="rId76"/>
    <p:sldId id="1039" r:id="rId77"/>
    <p:sldId id="361" r:id="rId78"/>
    <p:sldId id="359" r:id="rId79"/>
    <p:sldId id="603" r:id="rId80"/>
    <p:sldId id="604" r:id="rId81"/>
    <p:sldId id="895" r:id="rId82"/>
    <p:sldId id="605" r:id="rId83"/>
    <p:sldId id="716" r:id="rId84"/>
    <p:sldId id="389" r:id="rId85"/>
    <p:sldId id="390" r:id="rId86"/>
    <p:sldId id="391" r:id="rId87"/>
    <p:sldId id="673" r:id="rId8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3684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2796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10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14:6080/e_Zones/main.do" TargetMode="Externa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</a:t>
            </a:r>
            <a:r>
              <a:rPr lang="ko-KR" altLang="en-US" sz="2800" b="0" smtClean="0"/>
              <a:t>페이지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로그인 실패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34" y="1518314"/>
            <a:ext cx="5647574" cy="44541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33" y="1964197"/>
            <a:ext cx="5438775" cy="3562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17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5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05" y="3140721"/>
            <a:ext cx="4703171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04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6172140" cy="45148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07" y="2155572"/>
            <a:ext cx="4746321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673" y="4643405"/>
            <a:ext cx="4674587" cy="1485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157" y="2893669"/>
            <a:ext cx="4489622" cy="1400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910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7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020" y="3698788"/>
            <a:ext cx="5098926" cy="2670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363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06" y="1414658"/>
            <a:ext cx="6972300" cy="228026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6" y="3854885"/>
            <a:ext cx="6581775" cy="24246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498" y="4513101"/>
            <a:ext cx="3805626" cy="1657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889" y="1614197"/>
            <a:ext cx="3534844" cy="2577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737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59450" y="128989"/>
            <a:ext cx="964607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2800" b="0" smtClean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 완료 및 실패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6" y="3666930"/>
            <a:ext cx="5321643" cy="28271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6" y="1290346"/>
            <a:ext cx="5321643" cy="21433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946" y="1895572"/>
            <a:ext cx="5831827" cy="4429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8669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비밀번호 변경 완료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9" y="2015467"/>
            <a:ext cx="5948952" cy="38957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90" y="2539952"/>
            <a:ext cx="5018775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90" y="3066356"/>
            <a:ext cx="5018775" cy="1338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825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구현 현황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금주 </a:t>
            </a:r>
            <a:r>
              <a:rPr lang="en-US" altLang="ko-KR" sz="3200" dirty="0" err="1" smtClean="0"/>
              <a:t>FeedBack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및 차주 계획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14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462" y="1485895"/>
            <a:ext cx="633412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62" y="2093474"/>
            <a:ext cx="5606235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462" y="3698017"/>
            <a:ext cx="6046184" cy="7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2" y="4658243"/>
            <a:ext cx="4791075" cy="485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18" y="1222852"/>
            <a:ext cx="4927302" cy="253732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17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– </a:t>
            </a:r>
            <a:r>
              <a:rPr lang="ko-KR" altLang="en-US" smtClean="0"/>
              <a:t>세미나존 문의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5" y="1670277"/>
            <a:ext cx="6186196" cy="37973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034" y="1819081"/>
            <a:ext cx="4831896" cy="704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719" y="2843406"/>
            <a:ext cx="5158857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421" y="3429472"/>
            <a:ext cx="5018508" cy="2706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7998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– </a:t>
            </a:r>
            <a:r>
              <a:rPr lang="ko-KR" altLang="en-US" smtClean="0"/>
              <a:t>세미나존 문의 등록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84" y="1191986"/>
            <a:ext cx="4484234" cy="253092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4" y="4096139"/>
            <a:ext cx="4549549" cy="243072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098" y="1488191"/>
            <a:ext cx="5553075" cy="1404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098" y="2988129"/>
            <a:ext cx="5543550" cy="2078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098" y="5159099"/>
            <a:ext cx="5797906" cy="215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8098" y="5534414"/>
            <a:ext cx="3571875" cy="323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6565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4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04" y="1912774"/>
            <a:ext cx="2107349" cy="40588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409" y="2114791"/>
            <a:ext cx="4007186" cy="3654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893" y="1559086"/>
            <a:ext cx="4301413" cy="16039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060" y="3312367"/>
            <a:ext cx="4509197" cy="1483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060" y="4881644"/>
            <a:ext cx="4509197" cy="15564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0058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 smtClean="0"/>
              <a:t>–</a:t>
            </a:r>
            <a:r>
              <a:rPr lang="ko-KR" altLang="en-US" sz="2800" b="0" smtClean="0"/>
              <a:t>메인페이지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메뉴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482" y="1540232"/>
            <a:ext cx="2169428" cy="48625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643" y="1540232"/>
            <a:ext cx="3809871" cy="25472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143" y="1540232"/>
            <a:ext cx="4027811" cy="1419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143" y="3195735"/>
            <a:ext cx="4027811" cy="2150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578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82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81" y="1632857"/>
            <a:ext cx="2379108" cy="47306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874" y="1987420"/>
            <a:ext cx="3352849" cy="27960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723" y="1782148"/>
            <a:ext cx="3644126" cy="34693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8441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dirty="0"/>
              <a:t>구현 현황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1854200"/>
            <a:ext cx="408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필수사항 </a:t>
            </a:r>
            <a:r>
              <a:rPr lang="en-US" altLang="ko-KR" dirty="0" smtClean="0"/>
              <a:t>*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4" y="1313645"/>
            <a:ext cx="5525470" cy="52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14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2400" y="1981200"/>
            <a:ext cx="276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이 모두 로딩 된 후</a:t>
            </a:r>
            <a:r>
              <a:rPr lang="en-US" altLang="ko-KR" dirty="0" smtClean="0"/>
              <a:t>, AJAX</a:t>
            </a:r>
            <a:r>
              <a:rPr lang="ko-KR" altLang="en-US" dirty="0" smtClean="0"/>
              <a:t>를 통해 받은 데이터를 이용해서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로드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페이징</a:t>
            </a:r>
            <a:r>
              <a:rPr lang="ko-KR" altLang="en-US" dirty="0" smtClean="0"/>
              <a:t> 추가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8" y="1571223"/>
            <a:ext cx="8106682" cy="4983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630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08598414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705463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246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07" y="886492"/>
            <a:ext cx="3283814" cy="58445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909955" y="2400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14681" y="2570665"/>
            <a:ext cx="618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spinner</a:t>
            </a:r>
            <a:r>
              <a:rPr lang="ko-KR" altLang="en-US" dirty="0" smtClean="0"/>
              <a:t>를 활용하여 회원가입 폼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53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93246036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029457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23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942" y="1532466"/>
            <a:ext cx="2847703" cy="49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80667" y="2392865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Linear Layout</a:t>
            </a:r>
            <a:r>
              <a:rPr lang="ko-KR" altLang="en-US" dirty="0" smtClean="0"/>
              <a:t>을 통한 회원가입 완료페이지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15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9874474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700110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747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0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7" y="1256561"/>
            <a:ext cx="4928130" cy="5355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49533" y="1837267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 등록 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세미나 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카테고리를 선택 가능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세미나소개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 인원수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참가비를 설정하여 등록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7577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60266" y="1540935"/>
            <a:ext cx="3691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페이지를 이동하지 않고 장소와 날짜를 선택 시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통해서 예약된 시간정보를 호출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호출된 정보를 이용하여 선택 불가능한 시간 표시</a:t>
            </a:r>
            <a:r>
              <a:rPr lang="en-US" altLang="ko-KR" dirty="0" smtClean="0"/>
              <a:t>.</a:t>
            </a:r>
          </a:p>
        </p:txBody>
      </p:sp>
      <p:pic>
        <p:nvPicPr>
          <p:cNvPr id="3074" name="Picture 2" descr="C:\Users\ezen-033\Desktop\시간정보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1180492"/>
            <a:ext cx="7361432" cy="26633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겹침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3941632"/>
            <a:ext cx="7361432" cy="26955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60266" y="4233334"/>
            <a:ext cx="3691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선택한 시간이 이미 예약된 시간과 겹치는 경우 </a:t>
            </a:r>
            <a:r>
              <a:rPr lang="ko-KR" altLang="en-US" dirty="0" err="1" smtClean="0"/>
              <a:t>알림창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6879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61297" y="1673638"/>
            <a:ext cx="369146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최소 </a:t>
            </a:r>
            <a:r>
              <a:rPr lang="en-US" altLang="ko-KR" dirty="0"/>
              <a:t>2</a:t>
            </a:r>
            <a:r>
              <a:rPr lang="ko-KR" altLang="en-US" dirty="0" smtClean="0"/>
              <a:t>시간 이상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중복되지 않은 시간을 선택한 경우 선택 가능</a:t>
            </a:r>
            <a:r>
              <a:rPr lang="en-US" altLang="ko-KR" dirty="0" smtClean="0"/>
              <a:t>.</a:t>
            </a:r>
          </a:p>
        </p:txBody>
      </p:sp>
      <p:pic>
        <p:nvPicPr>
          <p:cNvPr id="4098" name="Picture 2" descr="C:\Users\ezen-033\Desktop\시간선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11092"/>
            <a:ext cx="7018867" cy="23141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25830" y="2820022"/>
            <a:ext cx="4089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문제점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등록 폼을 작성하는 시기에는 해당 시간이 비어있었지만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 버튼을 누를 때 해당 시간이 다른 사람에 의해 예약이 되어 버린 경우 해당 시간대가 중복 예약되는 경우 발생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25830" y="4674223"/>
            <a:ext cx="416136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 해결 방안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서버 단에서 등록 바로 이전에 예약하는 시간이 적합한지 추가적 검증이 필요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C:\Users\ezen-033\Desktop\코드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4132250"/>
            <a:ext cx="7092439" cy="20907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12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현황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10" y="840848"/>
            <a:ext cx="11189758" cy="5983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14378091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131804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507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45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15072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46463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976371640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905036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556089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834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2337" y="195295"/>
            <a:ext cx="8472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39481" y="4440195"/>
            <a:ext cx="1738183" cy="700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8" y="1565340"/>
            <a:ext cx="8368791" cy="4599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7749742" y="2713413"/>
            <a:ext cx="3985856" cy="2240691"/>
            <a:chOff x="8090814" y="2257168"/>
            <a:chExt cx="3985856" cy="2240691"/>
          </a:xfrm>
        </p:grpSpPr>
        <p:sp>
          <p:nvSpPr>
            <p:cNvPr id="7" name="직사각형 6"/>
            <p:cNvSpPr/>
            <p:nvPr/>
          </p:nvSpPr>
          <p:spPr>
            <a:xfrm>
              <a:off x="8090814" y="2257168"/>
              <a:ext cx="3985856" cy="22406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8162892" y="2433347"/>
              <a:ext cx="3841699" cy="1888331"/>
              <a:chOff x="7922953" y="4539744"/>
              <a:chExt cx="4093550" cy="2037018"/>
            </a:xfrm>
          </p:grpSpPr>
          <p:pic>
            <p:nvPicPr>
              <p:cNvPr id="15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4539744"/>
                <a:ext cx="4093550" cy="65543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5497778"/>
                <a:ext cx="4093550" cy="107898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0881447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2337" y="195295"/>
            <a:ext cx="8472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39481" y="4440195"/>
            <a:ext cx="1738183" cy="700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5" y="1439159"/>
            <a:ext cx="8967603" cy="49286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465997" y="1612907"/>
            <a:ext cx="4509273" cy="4504440"/>
            <a:chOff x="7244236" y="1565341"/>
            <a:chExt cx="4728519" cy="4530660"/>
          </a:xfrm>
        </p:grpSpPr>
        <p:sp>
          <p:nvSpPr>
            <p:cNvPr id="7" name="직사각형 6"/>
            <p:cNvSpPr/>
            <p:nvPr/>
          </p:nvSpPr>
          <p:spPr>
            <a:xfrm>
              <a:off x="7244236" y="1565341"/>
              <a:ext cx="4728519" cy="45306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8245861" y="1705941"/>
              <a:ext cx="2807218" cy="1869281"/>
              <a:chOff x="8463993" y="2213723"/>
              <a:chExt cx="2327575" cy="1611493"/>
            </a:xfrm>
          </p:grpSpPr>
          <p:pic>
            <p:nvPicPr>
              <p:cNvPr id="11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994" y="2213723"/>
                <a:ext cx="2269909" cy="562736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993" y="2942125"/>
                <a:ext cx="2327575" cy="883091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7468181" y="4286283"/>
              <a:ext cx="4362579" cy="1629951"/>
              <a:chOff x="7893587" y="4941519"/>
              <a:chExt cx="4362579" cy="1629951"/>
            </a:xfrm>
          </p:grpSpPr>
          <p:pic>
            <p:nvPicPr>
              <p:cNvPr id="14" name="Picture 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2256" y="4941519"/>
                <a:ext cx="3793910" cy="15032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" name="Picture 10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3587" y="5272163"/>
                <a:ext cx="4362579" cy="1299307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583702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46825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285742189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139212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874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912876090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180914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864683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908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69" y="1532388"/>
            <a:ext cx="10378571" cy="5086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197" y="3171515"/>
            <a:ext cx="4050571" cy="12130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04952" y="2734963"/>
            <a:ext cx="2446638" cy="2290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4118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837120713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52626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90293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sh_user_w_semiDetail_detail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244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2321" y="195295"/>
            <a:ext cx="930896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9" y="1814015"/>
            <a:ext cx="7672916" cy="44170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6980718" y="2218440"/>
            <a:ext cx="5049794" cy="3476367"/>
            <a:chOff x="2204881" y="2055642"/>
            <a:chExt cx="5049794" cy="3476367"/>
          </a:xfrm>
        </p:grpSpPr>
        <p:sp>
          <p:nvSpPr>
            <p:cNvPr id="7" name="직사각형 6"/>
            <p:cNvSpPr/>
            <p:nvPr/>
          </p:nvSpPr>
          <p:spPr>
            <a:xfrm>
              <a:off x="2204881" y="2055642"/>
              <a:ext cx="5049794" cy="347636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7684" y="3764166"/>
              <a:ext cx="3133260" cy="1236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4208" y="5124021"/>
              <a:ext cx="4588477" cy="155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636" y="2220399"/>
              <a:ext cx="4694952" cy="1054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9513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34713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2472284859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205484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134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1" y="1746421"/>
            <a:ext cx="7436001" cy="426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890133" y="2491187"/>
            <a:ext cx="5049794" cy="2133600"/>
            <a:chOff x="6494686" y="3237470"/>
            <a:chExt cx="5049794" cy="2133600"/>
          </a:xfrm>
        </p:grpSpPr>
        <p:sp>
          <p:nvSpPr>
            <p:cNvPr id="6" name="직사각형 5"/>
            <p:cNvSpPr/>
            <p:nvPr/>
          </p:nvSpPr>
          <p:spPr>
            <a:xfrm>
              <a:off x="6494686" y="3237470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831" y="4063484"/>
              <a:ext cx="4933455" cy="1150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165" y="3414922"/>
              <a:ext cx="4984836" cy="169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1795849" y="2210404"/>
            <a:ext cx="2899720" cy="854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024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6" y="1586473"/>
            <a:ext cx="7757259" cy="4780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7054890" y="2646445"/>
            <a:ext cx="5049794" cy="2133600"/>
            <a:chOff x="6890133" y="2491187"/>
            <a:chExt cx="5049794" cy="2133600"/>
          </a:xfrm>
        </p:grpSpPr>
        <p:sp>
          <p:nvSpPr>
            <p:cNvPr id="7" name="직사각형 6"/>
            <p:cNvSpPr/>
            <p:nvPr/>
          </p:nvSpPr>
          <p:spPr>
            <a:xfrm>
              <a:off x="6890133" y="2491187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2612" y="2778846"/>
              <a:ext cx="4944836" cy="1558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8284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297748668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16404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21463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80708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299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7" y="1538850"/>
            <a:ext cx="6460084" cy="4064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945052" y="4855457"/>
            <a:ext cx="7876249" cy="1781019"/>
            <a:chOff x="3678571" y="4849554"/>
            <a:chExt cx="8266294" cy="1899390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71" y="4849554"/>
              <a:ext cx="8189301" cy="18993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3695046" y="6518285"/>
              <a:ext cx="8249819" cy="2245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706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21040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09454833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246104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12086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35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26736" y="1578114"/>
            <a:ext cx="6004223" cy="4924404"/>
            <a:chOff x="1096792" y="1380268"/>
            <a:chExt cx="6004223" cy="4924404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792" y="1380268"/>
              <a:ext cx="2766754" cy="4917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3992" y="1380268"/>
              <a:ext cx="2857023" cy="4924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114866" y="241014"/>
            <a:ext cx="72330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</a:rPr>
              <a:t> </a:t>
            </a:r>
            <a:r>
              <a:rPr lang="ko-KR" altLang="en-US" sz="2500" dirty="0">
                <a:solidFill>
                  <a:schemeClr val="bg1"/>
                </a:solidFill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97321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404604701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24452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577694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2667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415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428" y="1383955"/>
            <a:ext cx="2825464" cy="5173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14866" y="241014"/>
            <a:ext cx="72667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5533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67465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663047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583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927" y="904974"/>
            <a:ext cx="6936593" cy="5627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726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9781495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833986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55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98994020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609783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70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13667834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829241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48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06" y="913559"/>
            <a:ext cx="3362332" cy="589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40897268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672353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46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42806710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790696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07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555128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440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88" y="638350"/>
            <a:ext cx="8876696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100013"/>
            <a:ext cx="7721600" cy="2342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00408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12" y="2561725"/>
            <a:ext cx="5476875" cy="3076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953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077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47" y="1228725"/>
            <a:ext cx="9436063" cy="527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714875"/>
            <a:ext cx="7721600" cy="1727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142935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52" y="1009650"/>
            <a:ext cx="10563889" cy="3457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324777" y="1285875"/>
            <a:ext cx="3771098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79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597976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381000"/>
            <a:ext cx="7705725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820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65350201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438049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81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4" y="1707632"/>
            <a:ext cx="8620125" cy="366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94564"/>
              </p:ext>
            </p:extLst>
          </p:nvPr>
        </p:nvGraphicFramePr>
        <p:xfrm>
          <a:off x="9141131" y="152627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766763"/>
            <a:ext cx="6372225" cy="2314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3342206"/>
            <a:ext cx="6991350" cy="3390966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595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47784698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942469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074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687" y="1046375"/>
            <a:ext cx="3312542" cy="58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45245499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2" name="Google Shape;173;g7c553259d1_0_81"/>
          <p:cNvSpPr/>
          <p:nvPr/>
        </p:nvSpPr>
        <p:spPr>
          <a:xfrm>
            <a:off x="1363139" y="29081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920384"/>
            <a:ext cx="3620043" cy="230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4289196"/>
            <a:ext cx="3620043" cy="2243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187027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62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414021" y="2852936"/>
            <a:ext cx="9013620" cy="2145310"/>
          </a:xfrm>
        </p:spPr>
        <p:txBody>
          <a:bodyPr/>
          <a:lstStyle/>
          <a:p>
            <a:r>
              <a:rPr lang="ko-KR" altLang="en-US" dirty="0" smtClean="0"/>
              <a:t>금주 </a:t>
            </a:r>
            <a:r>
              <a:rPr lang="en-US" altLang="ko-KR" dirty="0" err="1"/>
              <a:t>FeedBack</a:t>
            </a:r>
            <a:r>
              <a:rPr lang="en-US" altLang="ko-KR" dirty="0"/>
              <a:t> </a:t>
            </a:r>
            <a:r>
              <a:rPr lang="ko-KR" altLang="en-US" dirty="0"/>
              <a:t>및 차주 계획</a:t>
            </a:r>
            <a:br>
              <a:rPr lang="ko-KR" altLang="en-US" dirty="0"/>
            </a:b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8621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금주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 </a:t>
            </a:r>
            <a:r>
              <a:rPr lang="ko-KR" altLang="en-US" sz="3000" dirty="0" smtClean="0">
                <a:solidFill>
                  <a:schemeClr val="bg1"/>
                </a:solidFill>
              </a:rPr>
              <a:t>및 차주 계획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금주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계획</a:t>
            </a:r>
            <a:endParaRPr lang="en-US" altLang="ko-KR" sz="2200" dirty="0" smtClean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3059451" y="559913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linkClick r:id="rId2"/>
              </a:rPr>
              <a:t>http://192.168.4.14:6080/e_Zones/main.do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623" y="2629536"/>
            <a:ext cx="534545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623" y="4486362"/>
            <a:ext cx="580098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552" y="1336015"/>
            <a:ext cx="6598508" cy="8621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80515" y="1447061"/>
            <a:ext cx="453670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7479957" y="1659803"/>
            <a:ext cx="127393" cy="9697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441401" y="1447061"/>
            <a:ext cx="939114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78" y="3048000"/>
            <a:ext cx="4176584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직선 화살표 연결선 13"/>
          <p:cNvCxnSpPr>
            <a:endCxn id="13" idx="0"/>
          </p:cNvCxnSpPr>
          <p:nvPr/>
        </p:nvCxnSpPr>
        <p:spPr>
          <a:xfrm flipH="1">
            <a:off x="2475470" y="1668040"/>
            <a:ext cx="4374000" cy="13799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64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4" y="914401"/>
            <a:ext cx="5514837" cy="575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722969"/>
              </p:ext>
            </p:extLst>
          </p:nvPr>
        </p:nvGraphicFramePr>
        <p:xfrm>
          <a:off x="431800" y="1524000"/>
          <a:ext cx="11345864" cy="445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ezone.dao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ezone.service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ezone.controller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ezone.vo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ezone.api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 Date </a:t>
                      </a:r>
                      <a:r>
                        <a:rPr lang="ko-KR" altLang="en-US" dirty="0" smtClean="0"/>
                        <a:t>데이터 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en-US" altLang="ko-KR" dirty="0" smtClean="0"/>
                        <a:t>import</a:t>
                      </a:r>
                      <a:r>
                        <a:rPr lang="ko-KR" altLang="en-US" dirty="0" smtClean="0"/>
                        <a:t>할</a:t>
                      </a:r>
                      <a:r>
                        <a:rPr lang="ko-KR" altLang="en-US" baseline="0" dirty="0" smtClean="0"/>
                        <a:t> 경우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java.sql.Date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 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(import </a:t>
                      </a:r>
                      <a:r>
                        <a:rPr lang="en-US" altLang="ko-K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java.util.Date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(x))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296479" cy="481019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416" y="2015697"/>
            <a:ext cx="5421655" cy="1254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146" y="3416003"/>
            <a:ext cx="5558925" cy="27701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123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2120</Words>
  <Application>Microsoft Office PowerPoint</Application>
  <PresentationFormat>사용자 지정</PresentationFormat>
  <Paragraphs>588</Paragraphs>
  <Slides>87</Slides>
  <Notes>16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88" baseType="lpstr">
      <vt:lpstr>Office 테마</vt:lpstr>
      <vt:lpstr>e – Zone </vt:lpstr>
      <vt:lpstr>목차</vt:lpstr>
      <vt:lpstr>구현 현황</vt:lpstr>
      <vt:lpstr>구현 현황</vt:lpstr>
      <vt:lpstr>화면 설계 및 구현</vt:lpstr>
      <vt:lpstr>PowerPoint 프레젠테이션</vt:lpstr>
      <vt:lpstr>[화면설계] 사용자 – 웹 - 메인페이지 - HEADER</vt:lpstr>
      <vt:lpstr>[화면구현] 사용자 – 웹 - 메인페이지 - HEADER</vt:lpstr>
      <vt:lpstr>[화면구현] 사용자 – 웹 - 로그인 페이지 </vt:lpstr>
      <vt:lpstr>[화면구현] 사용자 – 웹 - 로그인 페이지 – 로그인 실패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[화면구현] 사용자 – 웹 비밀번호 변경 완료</vt:lpstr>
      <vt:lpstr>[화면설계] 사용자 – 웹 - 세미나존 정보</vt:lpstr>
      <vt:lpstr>[화면구현] 사용자 – 웹 - 세미나존 정보</vt:lpstr>
      <vt:lpstr>[화면구현] 사용자 – 웹 – 세미나존 문의</vt:lpstr>
      <vt:lpstr>[화면구현] 사용자 – 웹 – 세미나존 문의 등록</vt:lpstr>
      <vt:lpstr>[화면설계] 사용자 – 모바일 -메인페이지</vt:lpstr>
      <vt:lpstr>[화면구현] 사용자 – 모바일 -메인페이지</vt:lpstr>
      <vt:lpstr>[화면구현] 사용자 – 모바일 –메인페이지 - 메뉴</vt:lpstr>
      <vt:lpstr>[화면설계] 사용자 – 모바일 - 로그인 페이지 </vt:lpstr>
      <vt:lpstr>[화면구현] 사용자 – 모바일 - 로그인 페이지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– Q&amp;A</vt:lpstr>
      <vt:lpstr>[화면 설계] 사용자 - 웹 - 게시판 – Q&amp;A</vt:lpstr>
      <vt:lpstr>[화면 설계] 사용자 - 웹 - 게시판 - 공지사항</vt:lpstr>
      <vt:lpstr>[화면 설계] 사용자 - 웹 - 게시판 - 공지사항</vt:lpstr>
      <vt:lpstr>PowerPoint 프레젠테이션</vt:lpstr>
      <vt:lpstr>PowerPoint 프레젠테이션</vt:lpstr>
      <vt:lpstr>[화면 설계] 사용자 - 웹 - 게시판 – Q&amp;A</vt:lpstr>
      <vt:lpstr>[화면 설계] 사용자 - 웹 - 게시판 – Q&amp;A</vt:lpstr>
      <vt:lpstr>[화면 설계] 사용자 - 웹 - 게시판 – Q&amp;A</vt:lpstr>
      <vt:lpstr>[화면 설계] 사용자 - 웹 - 게시판 – Q&amp;A</vt:lpstr>
      <vt:lpstr>[화면 설계] 사용자 - 웹 - 게시판 – Q&amp;A</vt:lpstr>
      <vt:lpstr>[화면 설계] 사용자 - 웹 - 게시판 – Q&amp;A</vt:lpstr>
      <vt:lpstr>[화면 설계] 사용자 - 웹 - 게시판 – Q&amp;A</vt:lpstr>
      <vt:lpstr>[화면 설계] 사용자 - 모바일 - 게시판 – Q&amp;A</vt:lpstr>
      <vt:lpstr>[화면 설계] 사용자 - 모바일 - 게시판 – Q&amp;A</vt:lpstr>
      <vt:lpstr>금주 FeedBack 및 차주 계획 </vt:lpstr>
      <vt:lpstr>금주 Feedback 및 차주 계획</vt:lpstr>
      <vt:lpstr>THANK  YOU</vt:lpstr>
      <vt:lpstr>양식 통일</vt:lpstr>
      <vt:lpstr>양식 통일</vt:lpstr>
      <vt:lpstr>양식 통일</vt:lpstr>
      <vt:lpstr>양식 통일</vt:lpstr>
      <vt:lpstr>양식 통일 – DB SEQUENCE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89</cp:revision>
  <dcterms:created xsi:type="dcterms:W3CDTF">2020-04-02T06:13:26Z</dcterms:created>
  <dcterms:modified xsi:type="dcterms:W3CDTF">2020-04-23T08:13:52Z</dcterms:modified>
</cp:coreProperties>
</file>